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433de0740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433de0740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33de074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33de074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433de0740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433de074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433de0740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433de074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433de0740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433de0740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433de0740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433de074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433de0740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433de074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433de0740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433de0740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433de074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433de074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433de0740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433de0740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433de074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0433de074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433de0740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433de0740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433de074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433de074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433de0740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433de074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433de0740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433de0740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433de0740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0433de0740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4835526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4835526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4835526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4835526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433de0740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433de0740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433de074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433de074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433de074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433de074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433de074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433de074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433de074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433de074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33de0740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433de0740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433de0740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433de074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433de0740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433de074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53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100 Million Row CSV In Node JS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975"/>
            <a:ext cx="8839199" cy="292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850" y="152400"/>
            <a:ext cx="3162302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88" y="152400"/>
            <a:ext cx="750162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6200"/>
            <a:ext cx="8839201" cy="281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152400"/>
            <a:ext cx="358077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3921325" y="386675"/>
            <a:ext cx="35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00000001 = chem_name is null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3921325" y="906675"/>
            <a:ext cx="35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00000010 = amount is null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3921325" y="1426675"/>
            <a:ext cx="499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00001010 = amount and shipped_at are null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88" y="152400"/>
            <a:ext cx="750162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2357200" y="467150"/>
            <a:ext cx="50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Apache Arrow Columnar Format</a:t>
            </a:r>
            <a:endParaRPr/>
          </a:p>
        </p:txBody>
      </p:sp>
      <p:sp>
        <p:nvSpPr>
          <p:cNvPr id="133" name="Google Shape;133;p28"/>
          <p:cNvSpPr txBox="1"/>
          <p:nvPr/>
        </p:nvSpPr>
        <p:spPr>
          <a:xfrm>
            <a:off x="1387650" y="1232700"/>
            <a:ext cx="6368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GB" sz="1800">
                <a:solidFill>
                  <a:schemeClr val="lt2"/>
                </a:solidFill>
              </a:rPr>
              <a:t>Language agnostic format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GB" sz="1800">
                <a:solidFill>
                  <a:schemeClr val="lt2"/>
                </a:solidFill>
              </a:rPr>
              <a:t>Standardization for </a:t>
            </a:r>
            <a:r>
              <a:rPr lang="en-GB" sz="1800">
                <a:solidFill>
                  <a:schemeClr val="lt2"/>
                </a:solidFill>
              </a:rPr>
              <a:t>representing</a:t>
            </a:r>
            <a:r>
              <a:rPr lang="en-GB" sz="1800">
                <a:solidFill>
                  <a:schemeClr val="lt2"/>
                </a:solidFill>
              </a:rPr>
              <a:t> tabular data in memory for </a:t>
            </a:r>
            <a:r>
              <a:rPr lang="en-GB" sz="1800">
                <a:solidFill>
                  <a:schemeClr val="lt2"/>
                </a:solidFill>
              </a:rPr>
              <a:t>efficiency</a:t>
            </a:r>
            <a:r>
              <a:rPr lang="en-GB" sz="1800">
                <a:solidFill>
                  <a:schemeClr val="lt2"/>
                </a:solidFill>
              </a:rPr>
              <a:t> and speed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GB" sz="1800">
                <a:solidFill>
                  <a:schemeClr val="lt2"/>
                </a:solidFill>
              </a:rPr>
              <a:t>Wide range of data types and null handling support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GB" sz="1800">
                <a:solidFill>
                  <a:schemeClr val="lt2"/>
                </a:solidFill>
              </a:rPr>
              <a:t>Eliminates</a:t>
            </a:r>
            <a:r>
              <a:rPr lang="en-GB" sz="1800">
                <a:solidFill>
                  <a:schemeClr val="lt2"/>
                </a:solidFill>
              </a:rPr>
              <a:t> SERDE </a:t>
            </a:r>
            <a:r>
              <a:rPr lang="en-GB" sz="1800">
                <a:solidFill>
                  <a:schemeClr val="lt2"/>
                </a:solidFill>
              </a:rPr>
              <a:t>between</a:t>
            </a:r>
            <a:r>
              <a:rPr lang="en-GB" sz="1800">
                <a:solidFill>
                  <a:schemeClr val="lt2"/>
                </a:solidFill>
              </a:rPr>
              <a:t> systems using the standard 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GB" sz="1800">
                <a:solidFill>
                  <a:schemeClr val="lt2"/>
                </a:solidFill>
              </a:rPr>
              <a:t>How to represent nulls, string dictionaries, RLE etc…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GB" sz="1800">
                <a:solidFill>
                  <a:schemeClr val="lt2"/>
                </a:solidFill>
              </a:rPr>
              <a:t>Fast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GB" sz="1800">
                <a:solidFill>
                  <a:schemeClr val="lt2"/>
                </a:solidFill>
              </a:rPr>
              <a:t>SIMD optimized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GB" sz="1800">
                <a:solidFill>
                  <a:schemeClr val="lt2"/>
                </a:solidFill>
              </a:rPr>
              <a:t>GPU optimized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Arrow &amp; The NodeJS</a:t>
            </a:r>
            <a:endParaRPr/>
          </a:p>
        </p:txBody>
      </p:sp>
      <p:sp>
        <p:nvSpPr>
          <p:cNvPr id="139" name="Google Shape;13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Apache Arrow 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Only gives you the </a:t>
            </a:r>
            <a:r>
              <a:rPr lang="en-GB"/>
              <a:t>primitives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Good for building a framework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Low adoption in JS/NodeJS community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NodeJS Polars. Frontend for Rust Polars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Best option for working with large datasets in NodeJS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Low adoption in JS/NodeJS community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Framework is not battle tested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3225"/>
            <a:ext cx="8839199" cy="2077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/>
        </p:nvSpPr>
        <p:spPr>
          <a:xfrm>
            <a:off x="3339150" y="633875"/>
            <a:ext cx="246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Memory Usage: 6GB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Duration: 11 seconds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50" y="152400"/>
            <a:ext cx="84348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5" y="245525"/>
            <a:ext cx="9007950" cy="46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Arrow &amp; Python</a:t>
            </a:r>
            <a:endParaRPr/>
          </a:p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High adoption in python community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Used in Pandas, PyArrow, Nvidia CuDF, Pytorch, HuggingFace, Spark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Arrow Flight data </a:t>
            </a:r>
            <a:r>
              <a:rPr lang="en-GB"/>
              <a:t>transport</a:t>
            </a:r>
            <a:r>
              <a:rPr lang="en-GB"/>
              <a:t> protocol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 transFlightFlightSQL ad Arrow FlightSQL and Arrow Flig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00" y="1070125"/>
            <a:ext cx="7600276" cy="37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3388950" y="202700"/>
            <a:ext cx="236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Memory Usage: 3GB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Duration: 45 seconds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388" y="959525"/>
            <a:ext cx="7277224" cy="40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 txBox="1"/>
          <p:nvPr/>
        </p:nvSpPr>
        <p:spPr>
          <a:xfrm>
            <a:off x="3086700" y="213750"/>
            <a:ext cx="283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Memory Usage: 1.5GB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Duration: 48 seconds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00" y="1114350"/>
            <a:ext cx="7357025" cy="388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3195113" y="269050"/>
            <a:ext cx="255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Memory Usage: 2GB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Duration: 19 seconds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0" y="915325"/>
            <a:ext cx="7390201" cy="404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/>
        </p:nvSpPr>
        <p:spPr>
          <a:xfrm>
            <a:off x="3140100" y="114250"/>
            <a:ext cx="286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Memory Usage: 1.5GB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Duration: 3 seconds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588" y="624325"/>
            <a:ext cx="6986825" cy="4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/>
          <p:nvPr/>
        </p:nvSpPr>
        <p:spPr>
          <a:xfrm>
            <a:off x="1169325" y="162625"/>
            <a:ext cx="28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Memory Usage: 1.5GB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87" name="Google Shape;187;p37"/>
          <p:cNvSpPr txBox="1"/>
          <p:nvPr/>
        </p:nvSpPr>
        <p:spPr>
          <a:xfrm>
            <a:off x="5489325" y="162625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Duration</a:t>
            </a:r>
            <a:r>
              <a:rPr lang="en-GB" sz="1800">
                <a:solidFill>
                  <a:schemeClr val="lt2"/>
                </a:solidFill>
              </a:rPr>
              <a:t>: 50 seconds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325" y="450075"/>
            <a:ext cx="6673049" cy="454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8"/>
          <p:cNvSpPr txBox="1"/>
          <p:nvPr/>
        </p:nvSpPr>
        <p:spPr>
          <a:xfrm>
            <a:off x="153325" y="92975"/>
            <a:ext cx="24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Host Memory: 0.7GB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4" name="Google Shape;194;p38"/>
          <p:cNvSpPr txBox="1"/>
          <p:nvPr/>
        </p:nvSpPr>
        <p:spPr>
          <a:xfrm>
            <a:off x="6433325" y="92975"/>
            <a:ext cx="26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Duration: 3.2 seconds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5" name="Google Shape;195;p38"/>
          <p:cNvSpPr txBox="1"/>
          <p:nvPr/>
        </p:nvSpPr>
        <p:spPr>
          <a:xfrm>
            <a:off x="3251625" y="92975"/>
            <a:ext cx="257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GPU Memory: 1.6 GB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Summary</a:t>
            </a:r>
            <a:endParaRPr/>
          </a:p>
        </p:txBody>
      </p:sp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JS Array Buffer and Typed Arrays can reduce your memory usage by 10x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process.memoryUsage() is your friend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JS has everything needed to build fast data processing tools, typed arrays, shares array buffer, worker threads, atomics. But under utilized by community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JS data loading could be made much faster with better stream transformer implementation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Node JS Polars is the best option for Node JS (Rust frontend)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DataFrame libraries are powerful abstractions that encapsulate in memory storage, IO, and common operations like sort, group by, aggregation, joins etc…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Arrow Columnar Format has been widely adopted in Python, C++, Rust and is making headway in other languages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Pandas, PyArrow, Polars, CuDF, Parquet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Python ecosystem is a lot more mature for big data processing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" y="305088"/>
            <a:ext cx="8889700" cy="44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88" y="152400"/>
            <a:ext cx="750162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063" y="152400"/>
            <a:ext cx="524456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88" y="152400"/>
            <a:ext cx="750162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0100"/>
            <a:ext cx="8839201" cy="288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975" y="152400"/>
            <a:ext cx="3162302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88" y="152400"/>
            <a:ext cx="750162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